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MzMTQzNDA3MTRjNzZhYzM0MjRjMzVjMDdlY2U2OTU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yvonne</dc:creator>
  <cp:lastModifiedBy>Luvian Qian</cp:lastModifiedBy>
  <cp:revision>2</cp:revision>
  <dcterms:created xsi:type="dcterms:W3CDTF">2023-11-28T02:52:00Z</dcterms:created>
  <dcterms:modified xsi:type="dcterms:W3CDTF">2023-11-28T02:52:23Z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C534955B90C24A70AD46D0CB6646F9FA_12</vt:lpwstr>
  </property>
  <property fmtid="{D5CDD505-2E9C-101B-9397-08002B2CF9AE}" pid="3" name="KSOProductBuildVer">
    <vt:lpwstr>2052-12.1.0.15712</vt:lpwstr>
  </property>
</Properties>
</file>