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</p:sldIdLst>
  <p:sldSz cx="12192000" cy="6858000"/>
  <p:notesSz cx="6858000" cy="9144000"/>
  <p:custDataLst>
    <p:tags r:id="rId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7" Type="http://schemas.openxmlformats.org/officeDocument/2006/relationships/tableStyles" Target="tableStyles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YTMzMTQzNDA3MTRjNzZhYzM0MjRjMzVjMDdlY2U2OTUifQ==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9" baseType="lpstr">
      <vt:lpstr>Arial</vt:lpstr>
      <vt:lpstr>宋体</vt:lpstr>
      <vt:lpstr>Wingdings</vt:lpstr>
      <vt:lpstr>微软雅黑</vt:lpstr>
      <vt:lpstr>Arial Unicode MS</vt:lpstr>
      <vt:lpstr>Calibri</vt:lpstr>
      <vt:lpstr>WPS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yvonne</dc:creator>
  <cp:lastModifiedBy>Luvian Qian</cp:lastModifiedBy>
  <cp:revision>3</cp:revision>
  <dcterms:created xsi:type="dcterms:W3CDTF">2023-11-28T02:46:00Z</dcterms:created>
  <dcterms:modified xsi:type="dcterms:W3CDTF">2023-11-30T01:11:05Z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491CE749DB6B40E085AEBF879897D04E_12</vt:lpwstr>
  </property>
  <property fmtid="{D5CDD505-2E9C-101B-9397-08002B2CF9AE}" pid="3" name="KSOProductBuildVer">
    <vt:lpwstr>2052-12.1.0.15712</vt:lpwstr>
  </property>
</Properties>
</file>